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emovePersonalInfoOnSave="1" saveSubsetFonts="1">
  <p:sldMasterIdLst>
    <p:sldMasterId id="2147483662" r:id="rId2"/>
  </p:sldMasterIdLst>
  <p:notesMasterIdLst>
    <p:notesMasterId r:id="rId10"/>
  </p:notesMasterIdLst>
  <p:sldIdLst>
    <p:sldId id="256" r:id="rId3"/>
    <p:sldId id="257" r:id="rId4"/>
    <p:sldId id="262" r:id="rId5"/>
    <p:sldId id="258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E2EBB3"/>
    <a:srgbClr val="280F0E"/>
    <a:srgbClr val="722A28"/>
    <a:srgbClr val="993937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61725" autoAdjust="0"/>
  </p:normalViewPr>
  <p:slideViewPr>
    <p:cSldViewPr showGuides="1">
      <p:cViewPr>
        <p:scale>
          <a:sx n="60" d="100"/>
          <a:sy n="60" d="100"/>
        </p:scale>
        <p:origin x="-1736" y="-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5AFB0-0976-44A2-AD22-7A8880AA263B}" type="datetimeFigureOut">
              <a:rPr lang="en-US" smtClean="0"/>
              <a:pPr/>
              <a:t>6/24/12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19EB1-BBBA-4DC8-B0F2-8610D58BBD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6258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BE89-0D3A-4930-9130-5796A18168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9900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19EB1-BBBA-4DC8-B0F2-8610D58BBD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7950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rPr lang="en-US" smtClean="0"/>
              <a:pPr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0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rPr lang="en-US" smtClean="0"/>
              <a:pPr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335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rPr lang="en-US" smtClean="0"/>
              <a:pPr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208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rPr lang="en-US" smtClean="0"/>
              <a:pPr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631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rPr lang="en-US" smtClean="0"/>
              <a:pPr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415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rPr lang="en-US" smtClean="0"/>
              <a:pPr/>
              <a:t>6/24/12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620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rPr lang="en-US" smtClean="0"/>
              <a:pPr/>
              <a:t>6/24/12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758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rPr lang="en-US" smtClean="0"/>
              <a:pPr/>
              <a:t>6/24/12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61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rPr lang="en-US" smtClean="0"/>
              <a:pPr/>
              <a:t>6/24/12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680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rPr lang="en-US" smtClean="0"/>
              <a:pPr/>
              <a:t>6/24/12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833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4B51-94A5-4CBE-9638-EDCEB0EBD2D7}" type="datetimeFigureOut">
              <a:rPr lang="en-US" smtClean="0"/>
              <a:pPr/>
              <a:t>6/24/12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9139-0691-482E-B61E-EEAAFED6E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153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993937"/>
            </a:gs>
            <a:gs pos="50000">
              <a:srgbClr val="722A28"/>
            </a:gs>
            <a:gs pos="100000">
              <a:srgbClr val="280F0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A4B51-94A5-4CBE-9638-EDCEB0EBD2D7}" type="datetimeFigureOut">
              <a:rPr lang="en-US" smtClean="0"/>
              <a:pPr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69139-0691-482E-B61E-EEAAFED6E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971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Bradley Hand ITC" pitchFamily="66" charset="0"/>
                <a:cs typeface="Andalus" pitchFamily="18" charset="-78"/>
              </a:rPr>
              <a:t>Leslie </a:t>
            </a:r>
            <a:r>
              <a:rPr lang="en-US" sz="6000" dirty="0" err="1" smtClean="0">
                <a:solidFill>
                  <a:schemeClr val="accent6"/>
                </a:solidFill>
                <a:latin typeface="Bradley Hand ITC" pitchFamily="66" charset="0"/>
                <a:cs typeface="Andalus" pitchFamily="18" charset="-78"/>
              </a:rPr>
              <a:t>Fetzer</a:t>
            </a:r>
            <a:endParaRPr lang="en-US" sz="6000" dirty="0">
              <a:solidFill>
                <a:schemeClr val="accent6"/>
              </a:solidFill>
              <a:latin typeface="Bradley Hand ITC" pitchFamily="66" charset="0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153400" cy="1752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6"/>
                </a:solidFill>
                <a:latin typeface="Cordia New" pitchFamily="34" charset="-34"/>
                <a:cs typeface="Cordia New" pitchFamily="34" charset="-34"/>
              </a:rPr>
              <a:t>iNACOL</a:t>
            </a:r>
            <a:r>
              <a:rPr lang="en-US" sz="3600" dirty="0" smtClean="0">
                <a:solidFill>
                  <a:schemeClr val="accent6"/>
                </a:solidFill>
                <a:latin typeface="Cordia New" pitchFamily="34" charset="-34"/>
                <a:cs typeface="Cordia New" pitchFamily="34" charset="-34"/>
              </a:rPr>
              <a:t>/SREB 2012 National Online Teacher of the Year</a:t>
            </a:r>
            <a:endParaRPr lang="en-US" sz="3600" dirty="0">
              <a:solidFill>
                <a:schemeClr val="accent6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75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wner\AppData\Local\Microsoft\Windows\Temporary Internet Files\Content.IE5\N9ZXS1FK\MP90038778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638800" cy="402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029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1336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-The progressive realization of a worthy ideal.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14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137338" y="1664576"/>
            <a:ext cx="3200400" cy="476486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400800" y="411007"/>
            <a:ext cx="1905000" cy="245458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11250" y="609600"/>
            <a:ext cx="2770909" cy="19050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51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99520" y="837838"/>
            <a:ext cx="7944959" cy="5182324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7769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1359" y="19050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“We make a living by what we get;</a:t>
            </a:r>
            <a:br>
              <a:rPr lang="en-US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</a:br>
            <a:r>
              <a:rPr lang="en-US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 we make a life by what we give.”</a:t>
            </a:r>
          </a:p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-Winston Churchill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653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52600" y="1600200"/>
            <a:ext cx="5570535" cy="26174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46482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/>
                </a:solidFill>
                <a:latin typeface="Bradley Hand ITC" pitchFamily="66" charset="0"/>
              </a:rPr>
              <a:t>leslie.fetzer@ncpublicschools.gov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14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01163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BD19A37-43C1-4F4F-9ED1-1457F2C11A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TS102011636</Template>
  <TotalTime>0</TotalTime>
  <Words>52</Words>
  <Application>Microsoft Macintosh PowerPoint</Application>
  <PresentationFormat>On-screen Show (4:3)</PresentationFormat>
  <Paragraphs>8</Paragraphs>
  <Slides>7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TS102011636</vt:lpstr>
      <vt:lpstr>Leslie Fetzer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2012-06-24T18:29:18Z</dcterms:created>
  <dcterms:modified xsi:type="dcterms:W3CDTF">2012-06-24T18:29:50Z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TC020116369991</vt:lpwstr>
  </property>
</Properties>
</file>